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y="9906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43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6" roundtripDataSignature="AMtx7mg6NiDoMCrYqJWI6Py0vd1C4Jdj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E9EA289-3621-4682-A15E-D90BF047B164}">
  <a:tblStyle styleId="{CE9EA289-3621-4682-A15E-D90BF047B16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fill>
          <a:solidFill>
            <a:srgbClr val="D0DEEF"/>
          </a:solidFill>
        </a:fill>
      </a:tcStyle>
    </a:band1H>
    <a:band2H>
      <a:tcTxStyle/>
    </a:band2H>
    <a:band1V>
      <a:tcTxStyle/>
      <a:tcStyle>
        <a:fill>
          <a:solidFill>
            <a:srgbClr val="D0DEEF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43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customschemas.google.com/relationships/presentationmetadata" Target="metadata"/><Relationship Id="rId25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Google Shape;407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1"/>
          <p:cNvSpPr txBox="1"/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1"/>
          <p:cNvSpPr txBox="1"/>
          <p:nvPr>
            <p:ph idx="1" type="subTitle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4" name="Google Shape;14;p21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1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1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0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0"/>
          <p:cNvSpPr txBox="1"/>
          <p:nvPr>
            <p:ph idx="1" type="body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0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0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0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1"/>
          <p:cNvSpPr txBox="1"/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1"/>
          <p:cNvSpPr txBox="1"/>
          <p:nvPr>
            <p:ph idx="1" type="body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1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1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1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2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2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2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3"/>
          <p:cNvSpPr txBox="1"/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3"/>
          <p:cNvSpPr txBox="1"/>
          <p:nvPr>
            <p:ph idx="1" type="body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2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4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4"/>
          <p:cNvSpPr txBox="1"/>
          <p:nvPr>
            <p:ph idx="1" type="body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24"/>
          <p:cNvSpPr txBox="1"/>
          <p:nvPr>
            <p:ph idx="2" type="body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24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4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4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5"/>
          <p:cNvSpPr txBox="1"/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5"/>
          <p:cNvSpPr txBox="1"/>
          <p:nvPr>
            <p:ph idx="1" type="body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39" name="Google Shape;39;p25"/>
          <p:cNvSpPr txBox="1"/>
          <p:nvPr>
            <p:ph idx="2" type="body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5"/>
          <p:cNvSpPr txBox="1"/>
          <p:nvPr>
            <p:ph idx="3" type="body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1" name="Google Shape;41;p25"/>
          <p:cNvSpPr txBox="1"/>
          <p:nvPr>
            <p:ph idx="4" type="body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5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5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5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6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6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6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6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7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7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7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8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8"/>
          <p:cNvSpPr txBox="1"/>
          <p:nvPr>
            <p:ph idx="1" type="body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57" name="Google Shape;57;p28"/>
          <p:cNvSpPr txBox="1"/>
          <p:nvPr>
            <p:ph idx="2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58" name="Google Shape;58;p28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8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8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9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9"/>
          <p:cNvSpPr/>
          <p:nvPr>
            <p:ph idx="2" type="pic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9"/>
          <p:cNvSpPr txBox="1"/>
          <p:nvPr>
            <p:ph idx="1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5" name="Google Shape;65;p29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9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9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0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0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0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0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0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"/>
          <p:cNvGraphicFramePr/>
          <p:nvPr/>
        </p:nvGraphicFramePr>
        <p:xfrm>
          <a:off x="353859" y="93945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{CE9EA289-3621-4682-A15E-D90BF047B164}</a:tableStyleId>
              </a:tblPr>
              <a:tblGrid>
                <a:gridCol w="3062625"/>
                <a:gridCol w="3062625"/>
              </a:tblGrid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mad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dad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sad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mat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sat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sam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85" name="Google Shape;85;p1"/>
          <p:cNvSpPr txBox="1"/>
          <p:nvPr/>
        </p:nvSpPr>
        <p:spPr>
          <a:xfrm>
            <a:off x="764088" y="162838"/>
            <a:ext cx="236879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Time 1.1</a:t>
            </a:r>
            <a:endParaRPr/>
          </a:p>
        </p:txBody>
      </p:sp>
      <p:sp>
        <p:nvSpPr>
          <p:cNvPr id="86" name="Google Shape;86;p1"/>
          <p:cNvSpPr txBox="1"/>
          <p:nvPr/>
        </p:nvSpPr>
        <p:spPr>
          <a:xfrm>
            <a:off x="1090716" y="1503123"/>
            <a:ext cx="171553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.  .</a:t>
            </a:r>
            <a:endParaRPr/>
          </a:p>
        </p:txBody>
      </p:sp>
      <p:sp>
        <p:nvSpPr>
          <p:cNvPr id="87" name="Google Shape;87;p1"/>
          <p:cNvSpPr txBox="1"/>
          <p:nvPr/>
        </p:nvSpPr>
        <p:spPr>
          <a:xfrm>
            <a:off x="4149155" y="1503122"/>
            <a:ext cx="171553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.  .</a:t>
            </a:r>
            <a:endParaRPr/>
          </a:p>
        </p:txBody>
      </p:sp>
      <p:sp>
        <p:nvSpPr>
          <p:cNvPr id="88" name="Google Shape;88;p1"/>
          <p:cNvSpPr txBox="1"/>
          <p:nvPr/>
        </p:nvSpPr>
        <p:spPr>
          <a:xfrm>
            <a:off x="1090716" y="3222778"/>
            <a:ext cx="171553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.  .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4149155" y="3294679"/>
            <a:ext cx="171553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.  .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1090716" y="5067694"/>
            <a:ext cx="150714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. .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4077707" y="5086236"/>
            <a:ext cx="171553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.  .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3" name="Google Shape;233;p10"/>
          <p:cNvGraphicFramePr/>
          <p:nvPr/>
        </p:nvGraphicFramePr>
        <p:xfrm>
          <a:off x="366386" y="83924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{CE9EA289-3621-4682-A15E-D90BF047B164}</a:tableStyleId>
              </a:tblPr>
              <a:tblGrid>
                <a:gridCol w="3062625"/>
                <a:gridCol w="3062625"/>
              </a:tblGrid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thin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thick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this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zap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zip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chin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chop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chat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quiz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fox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34" name="Google Shape;234;p10"/>
          <p:cNvSpPr txBox="1"/>
          <p:nvPr/>
        </p:nvSpPr>
        <p:spPr>
          <a:xfrm>
            <a:off x="764088" y="200416"/>
            <a:ext cx="236879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Time 1.6</a:t>
            </a:r>
            <a:endParaRPr/>
          </a:p>
        </p:txBody>
      </p:sp>
      <p:sp>
        <p:nvSpPr>
          <p:cNvPr id="235" name="Google Shape;235;p10"/>
          <p:cNvSpPr txBox="1"/>
          <p:nvPr/>
        </p:nvSpPr>
        <p:spPr>
          <a:xfrm>
            <a:off x="1960345" y="1519363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236" name="Google Shape;236;p10"/>
          <p:cNvSpPr txBox="1"/>
          <p:nvPr/>
        </p:nvSpPr>
        <p:spPr>
          <a:xfrm>
            <a:off x="4763251" y="1508923"/>
            <a:ext cx="41710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237" name="Google Shape;237;p10"/>
          <p:cNvSpPr txBox="1"/>
          <p:nvPr/>
        </p:nvSpPr>
        <p:spPr>
          <a:xfrm>
            <a:off x="1948483" y="3285535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238" name="Google Shape;238;p10"/>
          <p:cNvSpPr txBox="1"/>
          <p:nvPr/>
        </p:nvSpPr>
        <p:spPr>
          <a:xfrm>
            <a:off x="4322428" y="3378933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239" name="Google Shape;239;p10"/>
          <p:cNvSpPr txBox="1"/>
          <p:nvPr/>
        </p:nvSpPr>
        <p:spPr>
          <a:xfrm>
            <a:off x="1971454" y="6855094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240" name="Google Shape;240;p10"/>
          <p:cNvSpPr txBox="1"/>
          <p:nvPr/>
        </p:nvSpPr>
        <p:spPr>
          <a:xfrm>
            <a:off x="5097066" y="6855094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241" name="Google Shape;241;p10"/>
          <p:cNvSpPr txBox="1"/>
          <p:nvPr/>
        </p:nvSpPr>
        <p:spPr>
          <a:xfrm>
            <a:off x="1971454" y="8635474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242" name="Google Shape;242;p10"/>
          <p:cNvSpPr txBox="1"/>
          <p:nvPr/>
        </p:nvSpPr>
        <p:spPr>
          <a:xfrm>
            <a:off x="1254039" y="5114874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243" name="Google Shape;243;p10"/>
          <p:cNvSpPr txBox="1"/>
          <p:nvPr/>
        </p:nvSpPr>
        <p:spPr>
          <a:xfrm>
            <a:off x="5002468" y="5053618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244" name="Google Shape;244;p10"/>
          <p:cNvSpPr txBox="1"/>
          <p:nvPr/>
        </p:nvSpPr>
        <p:spPr>
          <a:xfrm>
            <a:off x="4227277" y="8656570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245" name="Google Shape;245;p10"/>
          <p:cNvSpPr txBox="1"/>
          <p:nvPr/>
        </p:nvSpPr>
        <p:spPr>
          <a:xfrm>
            <a:off x="1005870" y="8466593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46" name="Google Shape;246;p10"/>
          <p:cNvSpPr txBox="1"/>
          <p:nvPr/>
        </p:nvSpPr>
        <p:spPr>
          <a:xfrm>
            <a:off x="4043861" y="6665256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47" name="Google Shape;247;p10"/>
          <p:cNvSpPr txBox="1"/>
          <p:nvPr/>
        </p:nvSpPr>
        <p:spPr>
          <a:xfrm>
            <a:off x="903007" y="6637504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48" name="Google Shape;248;p10"/>
          <p:cNvSpPr txBox="1"/>
          <p:nvPr/>
        </p:nvSpPr>
        <p:spPr>
          <a:xfrm>
            <a:off x="3992276" y="4883543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49" name="Google Shape;249;p10"/>
          <p:cNvSpPr txBox="1"/>
          <p:nvPr/>
        </p:nvSpPr>
        <p:spPr>
          <a:xfrm>
            <a:off x="1005870" y="3093806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50" name="Google Shape;250;p10"/>
          <p:cNvSpPr txBox="1"/>
          <p:nvPr/>
        </p:nvSpPr>
        <p:spPr>
          <a:xfrm>
            <a:off x="3771863" y="1308618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51" name="Google Shape;251;p10"/>
          <p:cNvSpPr txBox="1"/>
          <p:nvPr/>
        </p:nvSpPr>
        <p:spPr>
          <a:xfrm>
            <a:off x="5097066" y="1308183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52" name="Google Shape;252;p10"/>
          <p:cNvSpPr txBox="1"/>
          <p:nvPr/>
        </p:nvSpPr>
        <p:spPr>
          <a:xfrm>
            <a:off x="1005870" y="1321957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7" name="Google Shape;257;p11"/>
          <p:cNvGraphicFramePr/>
          <p:nvPr/>
        </p:nvGraphicFramePr>
        <p:xfrm>
          <a:off x="366386" y="86429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{CE9EA289-3621-4682-A15E-D90BF047B164}</a:tableStyleId>
              </a:tblPr>
              <a:tblGrid>
                <a:gridCol w="3062625"/>
                <a:gridCol w="3062625"/>
              </a:tblGrid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box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fix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six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sing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bang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thing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wing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58" name="Google Shape;258;p11"/>
          <p:cNvSpPr txBox="1"/>
          <p:nvPr/>
        </p:nvSpPr>
        <p:spPr>
          <a:xfrm>
            <a:off x="764088" y="200416"/>
            <a:ext cx="236879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Time 1.6</a:t>
            </a:r>
            <a:endParaRPr/>
          </a:p>
        </p:txBody>
      </p:sp>
      <p:sp>
        <p:nvSpPr>
          <p:cNvPr id="259" name="Google Shape;259;p11"/>
          <p:cNvSpPr txBox="1"/>
          <p:nvPr/>
        </p:nvSpPr>
        <p:spPr>
          <a:xfrm>
            <a:off x="1254038" y="1582537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260" name="Google Shape;260;p11"/>
          <p:cNvSpPr txBox="1"/>
          <p:nvPr/>
        </p:nvSpPr>
        <p:spPr>
          <a:xfrm>
            <a:off x="4322425" y="1521449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261" name="Google Shape;261;p11"/>
          <p:cNvSpPr txBox="1"/>
          <p:nvPr/>
        </p:nvSpPr>
        <p:spPr>
          <a:xfrm>
            <a:off x="1254037" y="3318973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262" name="Google Shape;262;p11"/>
          <p:cNvSpPr txBox="1"/>
          <p:nvPr/>
        </p:nvSpPr>
        <p:spPr>
          <a:xfrm>
            <a:off x="4102011" y="3378933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263" name="Google Shape;263;p11"/>
          <p:cNvSpPr txBox="1"/>
          <p:nvPr/>
        </p:nvSpPr>
        <p:spPr>
          <a:xfrm>
            <a:off x="1045667" y="6890397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264" name="Google Shape;264;p11"/>
          <p:cNvSpPr txBox="1"/>
          <p:nvPr/>
        </p:nvSpPr>
        <p:spPr>
          <a:xfrm>
            <a:off x="1033623" y="5114872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265" name="Google Shape;265;p11"/>
          <p:cNvSpPr txBox="1"/>
          <p:nvPr/>
        </p:nvSpPr>
        <p:spPr>
          <a:xfrm>
            <a:off x="4751387" y="5114871"/>
            <a:ext cx="41710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266" name="Google Shape;266;p11"/>
          <p:cNvSpPr txBox="1"/>
          <p:nvPr/>
        </p:nvSpPr>
        <p:spPr>
          <a:xfrm>
            <a:off x="4844171" y="3206833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67" name="Google Shape;267;p11"/>
          <p:cNvSpPr txBox="1"/>
          <p:nvPr/>
        </p:nvSpPr>
        <p:spPr>
          <a:xfrm>
            <a:off x="1918091" y="4959433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68" name="Google Shape;268;p11"/>
          <p:cNvSpPr txBox="1"/>
          <p:nvPr/>
        </p:nvSpPr>
        <p:spPr>
          <a:xfrm>
            <a:off x="5057531" y="4944193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69" name="Google Shape;269;p11"/>
          <p:cNvSpPr txBox="1"/>
          <p:nvPr/>
        </p:nvSpPr>
        <p:spPr>
          <a:xfrm>
            <a:off x="3792611" y="4928953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70" name="Google Shape;270;p11"/>
          <p:cNvSpPr txBox="1"/>
          <p:nvPr/>
        </p:nvSpPr>
        <p:spPr>
          <a:xfrm>
            <a:off x="1857131" y="6681553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5" name="Google Shape;275;p12"/>
          <p:cNvGraphicFramePr/>
          <p:nvPr/>
        </p:nvGraphicFramePr>
        <p:xfrm>
          <a:off x="366386" y="86429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{CE9EA289-3621-4682-A15E-D90BF047B164}</a:tableStyleId>
              </a:tblPr>
              <a:tblGrid>
                <a:gridCol w="3062625"/>
                <a:gridCol w="3062625"/>
              </a:tblGrid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chonk</a:t>
                      </a:r>
                      <a:endParaRPr b="0" sz="7200" u="none" cap="none" strike="noStrike">
                        <a:solidFill>
                          <a:srgbClr val="0000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vink</a:t>
                      </a:r>
                      <a:endParaRPr b="0" sz="7200" u="none" cap="none" strike="noStrike">
                        <a:solidFill>
                          <a:srgbClr val="0000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bing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quof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shep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76" name="Google Shape;276;p12"/>
          <p:cNvSpPr txBox="1"/>
          <p:nvPr/>
        </p:nvSpPr>
        <p:spPr>
          <a:xfrm>
            <a:off x="764088" y="200416"/>
            <a:ext cx="236879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Time 1.6</a:t>
            </a:r>
            <a:endParaRPr/>
          </a:p>
        </p:txBody>
      </p:sp>
      <p:sp>
        <p:nvSpPr>
          <p:cNvPr id="277" name="Google Shape;277;p12"/>
          <p:cNvSpPr txBox="1"/>
          <p:nvPr/>
        </p:nvSpPr>
        <p:spPr>
          <a:xfrm>
            <a:off x="1706904" y="1567377"/>
            <a:ext cx="41710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278" name="Google Shape;278;p12"/>
          <p:cNvSpPr txBox="1"/>
          <p:nvPr/>
        </p:nvSpPr>
        <p:spPr>
          <a:xfrm>
            <a:off x="4006863" y="1567378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279" name="Google Shape;279;p12"/>
          <p:cNvSpPr txBox="1"/>
          <p:nvPr/>
        </p:nvSpPr>
        <p:spPr>
          <a:xfrm>
            <a:off x="1078693" y="3358060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280" name="Google Shape;280;p12"/>
          <p:cNvSpPr txBox="1"/>
          <p:nvPr/>
        </p:nvSpPr>
        <p:spPr>
          <a:xfrm>
            <a:off x="1956390" y="5169949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281" name="Google Shape;281;p12"/>
          <p:cNvSpPr txBox="1"/>
          <p:nvPr/>
        </p:nvSpPr>
        <p:spPr>
          <a:xfrm>
            <a:off x="5031651" y="3358060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282" name="Google Shape;282;p12"/>
          <p:cNvSpPr txBox="1"/>
          <p:nvPr/>
        </p:nvSpPr>
        <p:spPr>
          <a:xfrm>
            <a:off x="957971" y="4974673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83" name="Google Shape;283;p12"/>
          <p:cNvSpPr txBox="1"/>
          <p:nvPr/>
        </p:nvSpPr>
        <p:spPr>
          <a:xfrm>
            <a:off x="637931" y="1378033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84" name="Google Shape;284;p12"/>
          <p:cNvSpPr txBox="1"/>
          <p:nvPr/>
        </p:nvSpPr>
        <p:spPr>
          <a:xfrm>
            <a:off x="4844171" y="1378033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85" name="Google Shape;285;p12"/>
          <p:cNvSpPr txBox="1"/>
          <p:nvPr/>
        </p:nvSpPr>
        <p:spPr>
          <a:xfrm>
            <a:off x="1811411" y="3145873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86" name="Google Shape;286;p12"/>
          <p:cNvSpPr txBox="1"/>
          <p:nvPr/>
        </p:nvSpPr>
        <p:spPr>
          <a:xfrm>
            <a:off x="3999953" y="3190489"/>
            <a:ext cx="127308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87" name="Google Shape;287;p12"/>
          <p:cNvSpPr txBox="1"/>
          <p:nvPr/>
        </p:nvSpPr>
        <p:spPr>
          <a:xfrm>
            <a:off x="2055251" y="1393273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2" name="Google Shape;292;p13"/>
          <p:cNvGraphicFramePr/>
          <p:nvPr/>
        </p:nvGraphicFramePr>
        <p:xfrm>
          <a:off x="366386" y="86429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{CE9EA289-3621-4682-A15E-D90BF047B164}</a:tableStyleId>
              </a:tblPr>
              <a:tblGrid>
                <a:gridCol w="3062625"/>
                <a:gridCol w="3062625"/>
              </a:tblGrid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bell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well</a:t>
                      </a:r>
                      <a:endParaRPr b="0" sz="7200" u="none" cap="none" strike="noStrike">
                        <a:solidFill>
                          <a:srgbClr val="0000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mess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7200"/>
                        <a:buFont typeface="Comic Sans MS"/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wink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thing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think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93" name="Google Shape;293;p13"/>
          <p:cNvSpPr txBox="1"/>
          <p:nvPr/>
        </p:nvSpPr>
        <p:spPr>
          <a:xfrm>
            <a:off x="764088" y="200416"/>
            <a:ext cx="236879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Time 1.7</a:t>
            </a:r>
            <a:endParaRPr/>
          </a:p>
        </p:txBody>
      </p:sp>
      <p:sp>
        <p:nvSpPr>
          <p:cNvPr id="294" name="Google Shape;294;p13"/>
          <p:cNvSpPr txBox="1"/>
          <p:nvPr/>
        </p:nvSpPr>
        <p:spPr>
          <a:xfrm>
            <a:off x="4871941" y="3155576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95" name="Google Shape;295;p13"/>
          <p:cNvSpPr txBox="1"/>
          <p:nvPr/>
        </p:nvSpPr>
        <p:spPr>
          <a:xfrm>
            <a:off x="4095815" y="3355992"/>
            <a:ext cx="41710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296" name="Google Shape;296;p13"/>
          <p:cNvSpPr txBox="1"/>
          <p:nvPr/>
        </p:nvSpPr>
        <p:spPr>
          <a:xfrm>
            <a:off x="5071002" y="4916436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97" name="Google Shape;297;p13"/>
          <p:cNvSpPr txBox="1"/>
          <p:nvPr/>
        </p:nvSpPr>
        <p:spPr>
          <a:xfrm>
            <a:off x="3767151" y="4933531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98" name="Google Shape;298;p13"/>
          <p:cNvSpPr txBox="1"/>
          <p:nvPr/>
        </p:nvSpPr>
        <p:spPr>
          <a:xfrm>
            <a:off x="705889" y="4943885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99" name="Google Shape;299;p13"/>
          <p:cNvSpPr txBox="1"/>
          <p:nvPr/>
        </p:nvSpPr>
        <p:spPr>
          <a:xfrm>
            <a:off x="1981993" y="4943885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300" name="Google Shape;300;p13"/>
          <p:cNvSpPr txBox="1"/>
          <p:nvPr/>
        </p:nvSpPr>
        <p:spPr>
          <a:xfrm>
            <a:off x="1975357" y="3130654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301" name="Google Shape;301;p13"/>
          <p:cNvSpPr txBox="1"/>
          <p:nvPr/>
        </p:nvSpPr>
        <p:spPr>
          <a:xfrm>
            <a:off x="2116211" y="1394128"/>
            <a:ext cx="644728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endParaRPr/>
          </a:p>
        </p:txBody>
      </p:sp>
      <p:sp>
        <p:nvSpPr>
          <p:cNvPr id="302" name="Google Shape;302;p13"/>
          <p:cNvSpPr txBox="1"/>
          <p:nvPr/>
        </p:nvSpPr>
        <p:spPr>
          <a:xfrm>
            <a:off x="5240411" y="1359991"/>
            <a:ext cx="644728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endParaRPr/>
          </a:p>
        </p:txBody>
      </p:sp>
      <p:sp>
        <p:nvSpPr>
          <p:cNvPr id="303" name="Google Shape;303;p13"/>
          <p:cNvSpPr txBox="1"/>
          <p:nvPr/>
        </p:nvSpPr>
        <p:spPr>
          <a:xfrm>
            <a:off x="1011615" y="3301764"/>
            <a:ext cx="41710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304" name="Google Shape;304;p13"/>
          <p:cNvSpPr txBox="1"/>
          <p:nvPr/>
        </p:nvSpPr>
        <p:spPr>
          <a:xfrm>
            <a:off x="4204091" y="1557886"/>
            <a:ext cx="1066318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.</a:t>
            </a:r>
            <a:endParaRPr/>
          </a:p>
        </p:txBody>
      </p:sp>
      <p:sp>
        <p:nvSpPr>
          <p:cNvPr id="305" name="Google Shape;305;p13"/>
          <p:cNvSpPr txBox="1"/>
          <p:nvPr/>
        </p:nvSpPr>
        <p:spPr>
          <a:xfrm>
            <a:off x="1258284" y="1576849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06" name="Google Shape;306;p13"/>
          <p:cNvSpPr txBox="1"/>
          <p:nvPr/>
        </p:nvSpPr>
        <p:spPr>
          <a:xfrm>
            <a:off x="1598913" y="3301765"/>
            <a:ext cx="41710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307" name="Google Shape;307;p13"/>
          <p:cNvSpPr txBox="1"/>
          <p:nvPr/>
        </p:nvSpPr>
        <p:spPr>
          <a:xfrm>
            <a:off x="1692769" y="5126606"/>
            <a:ext cx="41710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308" name="Google Shape;308;p13"/>
          <p:cNvSpPr txBox="1"/>
          <p:nvPr/>
        </p:nvSpPr>
        <p:spPr>
          <a:xfrm>
            <a:off x="4574650" y="3355992"/>
            <a:ext cx="41710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309" name="Google Shape;309;p13"/>
          <p:cNvSpPr txBox="1"/>
          <p:nvPr/>
        </p:nvSpPr>
        <p:spPr>
          <a:xfrm>
            <a:off x="4754031" y="5126606"/>
            <a:ext cx="41710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4" name="Google Shape;314;p14"/>
          <p:cNvGraphicFramePr/>
          <p:nvPr/>
        </p:nvGraphicFramePr>
        <p:xfrm>
          <a:off x="366386" y="86429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{CE9EA289-3621-4682-A15E-D90BF047B164}</a:tableStyleId>
              </a:tblPr>
              <a:tblGrid>
                <a:gridCol w="3062625"/>
                <a:gridCol w="3062625"/>
              </a:tblGrid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blob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blip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brat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drop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drip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clip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from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frog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flag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flop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15" name="Google Shape;315;p14"/>
          <p:cNvSpPr txBox="1"/>
          <p:nvPr/>
        </p:nvSpPr>
        <p:spPr>
          <a:xfrm>
            <a:off x="764088" y="200416"/>
            <a:ext cx="236879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Time 1.7</a:t>
            </a:r>
            <a:endParaRPr/>
          </a:p>
        </p:txBody>
      </p:sp>
      <p:sp>
        <p:nvSpPr>
          <p:cNvPr id="316" name="Google Shape;316;p14"/>
          <p:cNvSpPr txBox="1"/>
          <p:nvPr/>
        </p:nvSpPr>
        <p:spPr>
          <a:xfrm>
            <a:off x="4890099" y="8740060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17" name="Google Shape;317;p14"/>
          <p:cNvSpPr txBox="1"/>
          <p:nvPr/>
        </p:nvSpPr>
        <p:spPr>
          <a:xfrm>
            <a:off x="4032172" y="8717322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18" name="Google Shape;318;p14"/>
          <p:cNvSpPr txBox="1"/>
          <p:nvPr/>
        </p:nvSpPr>
        <p:spPr>
          <a:xfrm>
            <a:off x="1844974" y="8706796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19" name="Google Shape;319;p14"/>
          <p:cNvSpPr txBox="1"/>
          <p:nvPr/>
        </p:nvSpPr>
        <p:spPr>
          <a:xfrm>
            <a:off x="987047" y="8706797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20" name="Google Shape;320;p14"/>
          <p:cNvSpPr txBox="1"/>
          <p:nvPr/>
        </p:nvSpPr>
        <p:spPr>
          <a:xfrm>
            <a:off x="4951382" y="6948352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21" name="Google Shape;321;p14"/>
          <p:cNvSpPr txBox="1"/>
          <p:nvPr/>
        </p:nvSpPr>
        <p:spPr>
          <a:xfrm>
            <a:off x="4032173" y="6927165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22" name="Google Shape;322;p14"/>
          <p:cNvSpPr txBox="1"/>
          <p:nvPr/>
        </p:nvSpPr>
        <p:spPr>
          <a:xfrm>
            <a:off x="1811277" y="6927165"/>
            <a:ext cx="41710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323" name="Google Shape;323;p14"/>
          <p:cNvSpPr txBox="1"/>
          <p:nvPr/>
        </p:nvSpPr>
        <p:spPr>
          <a:xfrm>
            <a:off x="874350" y="6927165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24" name="Google Shape;324;p14"/>
          <p:cNvSpPr txBox="1"/>
          <p:nvPr/>
        </p:nvSpPr>
        <p:spPr>
          <a:xfrm>
            <a:off x="4897427" y="5097235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25" name="Google Shape;325;p14"/>
          <p:cNvSpPr txBox="1"/>
          <p:nvPr/>
        </p:nvSpPr>
        <p:spPr>
          <a:xfrm>
            <a:off x="4153164" y="5085720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26" name="Google Shape;326;p14"/>
          <p:cNvSpPr txBox="1"/>
          <p:nvPr/>
        </p:nvSpPr>
        <p:spPr>
          <a:xfrm>
            <a:off x="1951582" y="5075197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27" name="Google Shape;327;p14"/>
          <p:cNvSpPr txBox="1"/>
          <p:nvPr/>
        </p:nvSpPr>
        <p:spPr>
          <a:xfrm>
            <a:off x="1090556" y="5075197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28" name="Google Shape;328;p14"/>
          <p:cNvSpPr txBox="1"/>
          <p:nvPr/>
        </p:nvSpPr>
        <p:spPr>
          <a:xfrm>
            <a:off x="5011091" y="3295563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29" name="Google Shape;329;p14"/>
          <p:cNvSpPr txBox="1"/>
          <p:nvPr/>
        </p:nvSpPr>
        <p:spPr>
          <a:xfrm>
            <a:off x="4039500" y="3295563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30" name="Google Shape;330;p14"/>
          <p:cNvSpPr txBox="1"/>
          <p:nvPr/>
        </p:nvSpPr>
        <p:spPr>
          <a:xfrm>
            <a:off x="4922221" y="1638036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31" name="Google Shape;331;p14"/>
          <p:cNvSpPr txBox="1"/>
          <p:nvPr/>
        </p:nvSpPr>
        <p:spPr>
          <a:xfrm>
            <a:off x="4210756" y="1626521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32" name="Google Shape;332;p14"/>
          <p:cNvSpPr txBox="1"/>
          <p:nvPr/>
        </p:nvSpPr>
        <p:spPr>
          <a:xfrm>
            <a:off x="1948483" y="3295564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33" name="Google Shape;333;p14"/>
          <p:cNvSpPr txBox="1"/>
          <p:nvPr/>
        </p:nvSpPr>
        <p:spPr>
          <a:xfrm>
            <a:off x="992130" y="3295565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34" name="Google Shape;334;p14"/>
          <p:cNvSpPr txBox="1"/>
          <p:nvPr/>
        </p:nvSpPr>
        <p:spPr>
          <a:xfrm>
            <a:off x="1862149" y="1593961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35" name="Google Shape;335;p14"/>
          <p:cNvSpPr txBox="1"/>
          <p:nvPr/>
        </p:nvSpPr>
        <p:spPr>
          <a:xfrm>
            <a:off x="1004222" y="1605476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36" name="Google Shape;336;p14"/>
          <p:cNvSpPr txBox="1"/>
          <p:nvPr/>
        </p:nvSpPr>
        <p:spPr>
          <a:xfrm>
            <a:off x="2389314" y="6927165"/>
            <a:ext cx="41710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1" name="Google Shape;341;p15"/>
          <p:cNvGraphicFramePr/>
          <p:nvPr/>
        </p:nvGraphicFramePr>
        <p:xfrm>
          <a:off x="366386" y="86429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{CE9EA289-3621-4682-A15E-D90BF047B164}</a:tableStyleId>
              </a:tblPr>
              <a:tblGrid>
                <a:gridCol w="3062625"/>
                <a:gridCol w="3062625"/>
              </a:tblGrid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grin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gran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pram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prop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slip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slid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skip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42" name="Google Shape;342;p15"/>
          <p:cNvSpPr txBox="1"/>
          <p:nvPr/>
        </p:nvSpPr>
        <p:spPr>
          <a:xfrm>
            <a:off x="764088" y="200416"/>
            <a:ext cx="236879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Time 1.7</a:t>
            </a:r>
            <a:endParaRPr/>
          </a:p>
        </p:txBody>
      </p:sp>
      <p:sp>
        <p:nvSpPr>
          <p:cNvPr id="343" name="Google Shape;343;p15"/>
          <p:cNvSpPr txBox="1"/>
          <p:nvPr/>
        </p:nvSpPr>
        <p:spPr>
          <a:xfrm>
            <a:off x="1936646" y="6971675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44" name="Google Shape;344;p15"/>
          <p:cNvSpPr txBox="1"/>
          <p:nvPr/>
        </p:nvSpPr>
        <p:spPr>
          <a:xfrm>
            <a:off x="1129373" y="6971676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45" name="Google Shape;345;p15"/>
          <p:cNvSpPr txBox="1"/>
          <p:nvPr/>
        </p:nvSpPr>
        <p:spPr>
          <a:xfrm>
            <a:off x="4901773" y="5154485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46" name="Google Shape;346;p15"/>
          <p:cNvSpPr txBox="1"/>
          <p:nvPr/>
        </p:nvSpPr>
        <p:spPr>
          <a:xfrm>
            <a:off x="4150537" y="5154485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47" name="Google Shape;347;p15"/>
          <p:cNvSpPr txBox="1"/>
          <p:nvPr/>
        </p:nvSpPr>
        <p:spPr>
          <a:xfrm>
            <a:off x="1811277" y="5154618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48" name="Google Shape;348;p15"/>
          <p:cNvSpPr txBox="1"/>
          <p:nvPr/>
        </p:nvSpPr>
        <p:spPr>
          <a:xfrm>
            <a:off x="1078719" y="5154618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49" name="Google Shape;349;p15"/>
          <p:cNvSpPr txBox="1"/>
          <p:nvPr/>
        </p:nvSpPr>
        <p:spPr>
          <a:xfrm>
            <a:off x="4971184" y="3337559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50" name="Google Shape;350;p15"/>
          <p:cNvSpPr txBox="1"/>
          <p:nvPr/>
        </p:nvSpPr>
        <p:spPr>
          <a:xfrm>
            <a:off x="4012155" y="3337560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51" name="Google Shape;351;p15"/>
          <p:cNvSpPr txBox="1"/>
          <p:nvPr/>
        </p:nvSpPr>
        <p:spPr>
          <a:xfrm>
            <a:off x="1811277" y="3337560"/>
            <a:ext cx="1066318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.</a:t>
            </a:r>
            <a:endParaRPr/>
          </a:p>
        </p:txBody>
      </p:sp>
      <p:sp>
        <p:nvSpPr>
          <p:cNvPr id="352" name="Google Shape;352;p15"/>
          <p:cNvSpPr txBox="1"/>
          <p:nvPr/>
        </p:nvSpPr>
        <p:spPr>
          <a:xfrm>
            <a:off x="874350" y="3337560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53" name="Google Shape;353;p15"/>
          <p:cNvSpPr txBox="1"/>
          <p:nvPr/>
        </p:nvSpPr>
        <p:spPr>
          <a:xfrm>
            <a:off x="5008464" y="1661157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54" name="Google Shape;354;p15"/>
          <p:cNvSpPr txBox="1"/>
          <p:nvPr/>
        </p:nvSpPr>
        <p:spPr>
          <a:xfrm>
            <a:off x="4001998" y="1661158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55" name="Google Shape;355;p15"/>
          <p:cNvSpPr txBox="1"/>
          <p:nvPr/>
        </p:nvSpPr>
        <p:spPr>
          <a:xfrm>
            <a:off x="1936646" y="1661159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56" name="Google Shape;356;p15"/>
          <p:cNvSpPr txBox="1"/>
          <p:nvPr/>
        </p:nvSpPr>
        <p:spPr>
          <a:xfrm>
            <a:off x="1151516" y="1661160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1" name="Google Shape;361;p16"/>
          <p:cNvGraphicFramePr/>
          <p:nvPr/>
        </p:nvGraphicFramePr>
        <p:xfrm>
          <a:off x="366386" y="79745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{CE9EA289-3621-4682-A15E-D90BF047B164}</a:tableStyleId>
              </a:tblPr>
              <a:tblGrid>
                <a:gridCol w="3062625"/>
                <a:gridCol w="3062625"/>
              </a:tblGrid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trip</a:t>
                      </a:r>
                      <a:endParaRPr b="0" sz="7200" u="none" cap="none" strike="noStrike">
                        <a:solidFill>
                          <a:srgbClr val="0000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best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test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bend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jump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send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dress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62" name="Google Shape;362;p16"/>
          <p:cNvSpPr txBox="1"/>
          <p:nvPr/>
        </p:nvSpPr>
        <p:spPr>
          <a:xfrm>
            <a:off x="764088" y="200416"/>
            <a:ext cx="236879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Time 1.7</a:t>
            </a:r>
            <a:endParaRPr/>
          </a:p>
        </p:txBody>
      </p:sp>
      <p:sp>
        <p:nvSpPr>
          <p:cNvPr id="363" name="Google Shape;363;p16"/>
          <p:cNvSpPr txBox="1"/>
          <p:nvPr/>
        </p:nvSpPr>
        <p:spPr>
          <a:xfrm>
            <a:off x="2134979" y="6630597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364" name="Google Shape;364;p16"/>
          <p:cNvSpPr txBox="1"/>
          <p:nvPr/>
        </p:nvSpPr>
        <p:spPr>
          <a:xfrm>
            <a:off x="5011214" y="4945540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65" name="Google Shape;365;p16"/>
          <p:cNvSpPr txBox="1"/>
          <p:nvPr/>
        </p:nvSpPr>
        <p:spPr>
          <a:xfrm>
            <a:off x="4043436" y="4945541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66" name="Google Shape;366;p16"/>
          <p:cNvSpPr txBox="1"/>
          <p:nvPr/>
        </p:nvSpPr>
        <p:spPr>
          <a:xfrm>
            <a:off x="4080927" y="3254071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67" name="Google Shape;367;p16"/>
          <p:cNvSpPr txBox="1"/>
          <p:nvPr/>
        </p:nvSpPr>
        <p:spPr>
          <a:xfrm>
            <a:off x="5011214" y="3272942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68" name="Google Shape;368;p16"/>
          <p:cNvSpPr txBox="1"/>
          <p:nvPr/>
        </p:nvSpPr>
        <p:spPr>
          <a:xfrm>
            <a:off x="1025646" y="3239626"/>
            <a:ext cx="1739579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 .</a:t>
            </a:r>
            <a:endParaRPr/>
          </a:p>
        </p:txBody>
      </p:sp>
      <p:sp>
        <p:nvSpPr>
          <p:cNvPr id="369" name="Google Shape;369;p16"/>
          <p:cNvSpPr txBox="1"/>
          <p:nvPr/>
        </p:nvSpPr>
        <p:spPr>
          <a:xfrm>
            <a:off x="4982958" y="1490858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70" name="Google Shape;370;p16"/>
          <p:cNvSpPr txBox="1"/>
          <p:nvPr/>
        </p:nvSpPr>
        <p:spPr>
          <a:xfrm>
            <a:off x="4034619" y="1509729"/>
            <a:ext cx="41710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371" name="Google Shape;371;p16"/>
          <p:cNvSpPr txBox="1"/>
          <p:nvPr/>
        </p:nvSpPr>
        <p:spPr>
          <a:xfrm>
            <a:off x="2260350" y="1561291"/>
            <a:ext cx="41710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372" name="Google Shape;372;p16"/>
          <p:cNvSpPr txBox="1"/>
          <p:nvPr/>
        </p:nvSpPr>
        <p:spPr>
          <a:xfrm>
            <a:off x="4568019" y="1494489"/>
            <a:ext cx="41710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373" name="Google Shape;373;p16"/>
          <p:cNvSpPr txBox="1"/>
          <p:nvPr/>
        </p:nvSpPr>
        <p:spPr>
          <a:xfrm>
            <a:off x="838894" y="6803549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374" name="Google Shape;374;p16"/>
          <p:cNvSpPr txBox="1"/>
          <p:nvPr/>
        </p:nvSpPr>
        <p:spPr>
          <a:xfrm>
            <a:off x="994193" y="1561292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375" name="Google Shape;375;p16"/>
          <p:cNvSpPr txBox="1"/>
          <p:nvPr/>
        </p:nvSpPr>
        <p:spPr>
          <a:xfrm>
            <a:off x="1881490" y="5125215"/>
            <a:ext cx="41710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376" name="Google Shape;376;p16"/>
          <p:cNvSpPr txBox="1"/>
          <p:nvPr/>
        </p:nvSpPr>
        <p:spPr>
          <a:xfrm>
            <a:off x="838894" y="5125215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77" name="Google Shape;377;p16"/>
          <p:cNvSpPr txBox="1"/>
          <p:nvPr/>
        </p:nvSpPr>
        <p:spPr>
          <a:xfrm>
            <a:off x="2482103" y="5125215"/>
            <a:ext cx="41710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2" name="Google Shape;382;p17"/>
          <p:cNvGraphicFramePr/>
          <p:nvPr/>
        </p:nvGraphicFramePr>
        <p:xfrm>
          <a:off x="152400" y="82743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{CE9EA289-3621-4682-A15E-D90BF047B164}</a:tableStyleId>
              </a:tblPr>
              <a:tblGrid>
                <a:gridCol w="3276600"/>
                <a:gridCol w="3276600"/>
              </a:tblGrid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brop</a:t>
                      </a:r>
                      <a:endParaRPr b="0" sz="7200" u="none" cap="none" strike="noStrike">
                        <a:solidFill>
                          <a:srgbClr val="0000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snom</a:t>
                      </a:r>
                      <a:endParaRPr b="0" sz="7200" u="none" cap="none" strike="noStrike">
                        <a:solidFill>
                          <a:srgbClr val="000000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slonk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frid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crell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stap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scrip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strack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fronp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83" name="Google Shape;383;p17"/>
          <p:cNvSpPr txBox="1"/>
          <p:nvPr/>
        </p:nvSpPr>
        <p:spPr>
          <a:xfrm>
            <a:off x="764088" y="200416"/>
            <a:ext cx="236879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Time 1.7</a:t>
            </a:r>
            <a:endParaRPr/>
          </a:p>
        </p:txBody>
      </p:sp>
      <p:sp>
        <p:nvSpPr>
          <p:cNvPr id="384" name="Google Shape;384;p17"/>
          <p:cNvSpPr txBox="1"/>
          <p:nvPr/>
        </p:nvSpPr>
        <p:spPr>
          <a:xfrm>
            <a:off x="5486124" y="6577377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385" name="Google Shape;385;p17"/>
          <p:cNvSpPr txBox="1"/>
          <p:nvPr/>
        </p:nvSpPr>
        <p:spPr>
          <a:xfrm>
            <a:off x="4106723" y="1535510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86" name="Google Shape;386;p17"/>
          <p:cNvSpPr txBox="1"/>
          <p:nvPr/>
        </p:nvSpPr>
        <p:spPr>
          <a:xfrm>
            <a:off x="2038511" y="6866539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87" name="Google Shape;387;p17"/>
          <p:cNvSpPr txBox="1"/>
          <p:nvPr/>
        </p:nvSpPr>
        <p:spPr>
          <a:xfrm>
            <a:off x="1915080" y="3022073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388" name="Google Shape;388;p17"/>
          <p:cNvSpPr txBox="1"/>
          <p:nvPr/>
        </p:nvSpPr>
        <p:spPr>
          <a:xfrm>
            <a:off x="2145111" y="4863399"/>
            <a:ext cx="644728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</a:t>
            </a:r>
            <a:endParaRPr sz="7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p17"/>
          <p:cNvSpPr txBox="1"/>
          <p:nvPr/>
        </p:nvSpPr>
        <p:spPr>
          <a:xfrm>
            <a:off x="759769" y="6866540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 sz="7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p17"/>
          <p:cNvSpPr txBox="1"/>
          <p:nvPr/>
        </p:nvSpPr>
        <p:spPr>
          <a:xfrm>
            <a:off x="705849" y="3184974"/>
            <a:ext cx="41710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7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p17"/>
          <p:cNvSpPr txBox="1"/>
          <p:nvPr/>
        </p:nvSpPr>
        <p:spPr>
          <a:xfrm>
            <a:off x="1090556" y="3184974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92" name="Google Shape;392;p17"/>
          <p:cNvSpPr txBox="1"/>
          <p:nvPr/>
        </p:nvSpPr>
        <p:spPr>
          <a:xfrm>
            <a:off x="4985604" y="1562311"/>
            <a:ext cx="1066318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.</a:t>
            </a:r>
            <a:endParaRPr sz="7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3" name="Google Shape;393;p17"/>
          <p:cNvSpPr txBox="1"/>
          <p:nvPr/>
        </p:nvSpPr>
        <p:spPr>
          <a:xfrm>
            <a:off x="1915080" y="1535511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94" name="Google Shape;394;p17"/>
          <p:cNvSpPr txBox="1"/>
          <p:nvPr/>
        </p:nvSpPr>
        <p:spPr>
          <a:xfrm>
            <a:off x="914400" y="1549474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95" name="Google Shape;395;p17"/>
          <p:cNvSpPr txBox="1"/>
          <p:nvPr/>
        </p:nvSpPr>
        <p:spPr>
          <a:xfrm>
            <a:off x="5089799" y="5063688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96" name="Google Shape;396;p17"/>
          <p:cNvSpPr txBox="1"/>
          <p:nvPr/>
        </p:nvSpPr>
        <p:spPr>
          <a:xfrm>
            <a:off x="4199233" y="5063688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97" name="Google Shape;397;p17"/>
          <p:cNvSpPr txBox="1"/>
          <p:nvPr/>
        </p:nvSpPr>
        <p:spPr>
          <a:xfrm>
            <a:off x="882257" y="5025757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 sz="7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8" name="Google Shape;398;p17"/>
          <p:cNvSpPr txBox="1"/>
          <p:nvPr/>
        </p:nvSpPr>
        <p:spPr>
          <a:xfrm>
            <a:off x="5057160" y="3308824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399" name="Google Shape;399;p17"/>
          <p:cNvSpPr txBox="1"/>
          <p:nvPr/>
        </p:nvSpPr>
        <p:spPr>
          <a:xfrm>
            <a:off x="4161631" y="3322787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00" name="Google Shape;400;p17"/>
          <p:cNvSpPr txBox="1"/>
          <p:nvPr/>
        </p:nvSpPr>
        <p:spPr>
          <a:xfrm>
            <a:off x="552315" y="8670415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01" name="Google Shape;401;p17"/>
          <p:cNvSpPr txBox="1"/>
          <p:nvPr/>
        </p:nvSpPr>
        <p:spPr>
          <a:xfrm>
            <a:off x="4603970" y="6785872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02" name="Google Shape;402;p17"/>
          <p:cNvSpPr txBox="1"/>
          <p:nvPr/>
        </p:nvSpPr>
        <p:spPr>
          <a:xfrm>
            <a:off x="3746043" y="6753009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03" name="Google Shape;403;p17"/>
          <p:cNvSpPr txBox="1"/>
          <p:nvPr/>
        </p:nvSpPr>
        <p:spPr>
          <a:xfrm>
            <a:off x="2560981" y="8670415"/>
            <a:ext cx="41710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7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" name="Google Shape;404;p17"/>
          <p:cNvSpPr txBox="1"/>
          <p:nvPr/>
        </p:nvSpPr>
        <p:spPr>
          <a:xfrm>
            <a:off x="1543135" y="8688985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" name="Google Shape;409;p18"/>
          <p:cNvGraphicFramePr/>
          <p:nvPr/>
        </p:nvGraphicFramePr>
        <p:xfrm>
          <a:off x="167640" y="86429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{CE9EA289-3621-4682-A15E-D90BF047B164}</a:tableStyleId>
              </a:tblPr>
              <a:tblGrid>
                <a:gridCol w="3284225"/>
                <a:gridCol w="3284225"/>
              </a:tblGrid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puppet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bucket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carrot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rabbit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cannot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kitten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comic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seven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given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robin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10" name="Google Shape;410;p18"/>
          <p:cNvSpPr txBox="1"/>
          <p:nvPr/>
        </p:nvSpPr>
        <p:spPr>
          <a:xfrm>
            <a:off x="764088" y="200416"/>
            <a:ext cx="236879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Time 1.7</a:t>
            </a:r>
            <a:endParaRPr/>
          </a:p>
        </p:txBody>
      </p:sp>
      <p:sp>
        <p:nvSpPr>
          <p:cNvPr id="411" name="Google Shape;411;p18"/>
          <p:cNvSpPr txBox="1"/>
          <p:nvPr/>
        </p:nvSpPr>
        <p:spPr>
          <a:xfrm>
            <a:off x="4661004" y="1415772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412" name="Google Shape;412;p18"/>
          <p:cNvSpPr txBox="1"/>
          <p:nvPr/>
        </p:nvSpPr>
        <p:spPr>
          <a:xfrm>
            <a:off x="714519" y="6809278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13" name="Google Shape;413;p18"/>
          <p:cNvSpPr txBox="1"/>
          <p:nvPr/>
        </p:nvSpPr>
        <p:spPr>
          <a:xfrm>
            <a:off x="4681327" y="3170547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414" name="Google Shape;414;p18"/>
          <p:cNvSpPr txBox="1"/>
          <p:nvPr/>
        </p:nvSpPr>
        <p:spPr>
          <a:xfrm>
            <a:off x="4475477" y="4925322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415" name="Google Shape;415;p18"/>
          <p:cNvSpPr txBox="1"/>
          <p:nvPr/>
        </p:nvSpPr>
        <p:spPr>
          <a:xfrm>
            <a:off x="1343767" y="4989913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416" name="Google Shape;416;p18"/>
          <p:cNvSpPr txBox="1"/>
          <p:nvPr/>
        </p:nvSpPr>
        <p:spPr>
          <a:xfrm>
            <a:off x="1230790" y="3170548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417" name="Google Shape;417;p18"/>
          <p:cNvSpPr txBox="1"/>
          <p:nvPr/>
        </p:nvSpPr>
        <p:spPr>
          <a:xfrm>
            <a:off x="1252327" y="1454233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418" name="Google Shape;418;p18"/>
          <p:cNvSpPr txBox="1"/>
          <p:nvPr/>
        </p:nvSpPr>
        <p:spPr>
          <a:xfrm>
            <a:off x="5488538" y="5105400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19" name="Google Shape;419;p18"/>
          <p:cNvSpPr txBox="1"/>
          <p:nvPr/>
        </p:nvSpPr>
        <p:spPr>
          <a:xfrm>
            <a:off x="3766953" y="5105400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20" name="Google Shape;420;p18"/>
          <p:cNvSpPr txBox="1"/>
          <p:nvPr/>
        </p:nvSpPr>
        <p:spPr>
          <a:xfrm>
            <a:off x="2366353" y="5170609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21" name="Google Shape;421;p18"/>
          <p:cNvSpPr txBox="1"/>
          <p:nvPr/>
        </p:nvSpPr>
        <p:spPr>
          <a:xfrm>
            <a:off x="511535" y="5147489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22" name="Google Shape;422;p18"/>
          <p:cNvSpPr txBox="1"/>
          <p:nvPr/>
        </p:nvSpPr>
        <p:spPr>
          <a:xfrm>
            <a:off x="5627503" y="3361470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23" name="Google Shape;423;p18"/>
          <p:cNvSpPr txBox="1"/>
          <p:nvPr/>
        </p:nvSpPr>
        <p:spPr>
          <a:xfrm>
            <a:off x="3823693" y="3338054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24" name="Google Shape;424;p18"/>
          <p:cNvSpPr txBox="1"/>
          <p:nvPr/>
        </p:nvSpPr>
        <p:spPr>
          <a:xfrm>
            <a:off x="2294615" y="3380341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25" name="Google Shape;425;p18"/>
          <p:cNvSpPr txBox="1"/>
          <p:nvPr/>
        </p:nvSpPr>
        <p:spPr>
          <a:xfrm>
            <a:off x="485840" y="3353492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26" name="Google Shape;426;p18"/>
          <p:cNvSpPr txBox="1"/>
          <p:nvPr/>
        </p:nvSpPr>
        <p:spPr>
          <a:xfrm>
            <a:off x="5696119" y="1598519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27" name="Google Shape;427;p18"/>
          <p:cNvSpPr txBox="1"/>
          <p:nvPr/>
        </p:nvSpPr>
        <p:spPr>
          <a:xfrm>
            <a:off x="3801276" y="1610327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28" name="Google Shape;428;p18"/>
          <p:cNvSpPr txBox="1"/>
          <p:nvPr/>
        </p:nvSpPr>
        <p:spPr>
          <a:xfrm>
            <a:off x="2363633" y="1610328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29" name="Google Shape;429;p18"/>
          <p:cNvSpPr txBox="1"/>
          <p:nvPr/>
        </p:nvSpPr>
        <p:spPr>
          <a:xfrm>
            <a:off x="372863" y="1610328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30" name="Google Shape;430;p18"/>
          <p:cNvSpPr txBox="1"/>
          <p:nvPr/>
        </p:nvSpPr>
        <p:spPr>
          <a:xfrm>
            <a:off x="4019001" y="6844636"/>
            <a:ext cx="2180405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 . .</a:t>
            </a:r>
            <a:endParaRPr/>
          </a:p>
        </p:txBody>
      </p:sp>
      <p:sp>
        <p:nvSpPr>
          <p:cNvPr id="431" name="Google Shape;431;p18"/>
          <p:cNvSpPr txBox="1"/>
          <p:nvPr/>
        </p:nvSpPr>
        <p:spPr>
          <a:xfrm>
            <a:off x="1738430" y="6809278"/>
            <a:ext cx="41710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432" name="Google Shape;432;p18"/>
          <p:cNvSpPr txBox="1"/>
          <p:nvPr/>
        </p:nvSpPr>
        <p:spPr>
          <a:xfrm>
            <a:off x="2229339" y="6809278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33" name="Google Shape;433;p18"/>
          <p:cNvSpPr txBox="1"/>
          <p:nvPr/>
        </p:nvSpPr>
        <p:spPr>
          <a:xfrm>
            <a:off x="714519" y="8724865"/>
            <a:ext cx="2180405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 . .</a:t>
            </a:r>
            <a:endParaRPr/>
          </a:p>
        </p:txBody>
      </p:sp>
      <p:sp>
        <p:nvSpPr>
          <p:cNvPr id="434" name="Google Shape;434;p18"/>
          <p:cNvSpPr txBox="1"/>
          <p:nvPr/>
        </p:nvSpPr>
        <p:spPr>
          <a:xfrm>
            <a:off x="4025187" y="8628673"/>
            <a:ext cx="2180405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 . 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9" name="Google Shape;439;p19"/>
          <p:cNvGraphicFramePr/>
          <p:nvPr/>
        </p:nvGraphicFramePr>
        <p:xfrm>
          <a:off x="167640" y="86429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{CE9EA289-3621-4682-A15E-D90BF047B164}</a:tableStyleId>
              </a:tblPr>
              <a:tblGrid>
                <a:gridCol w="3284225"/>
                <a:gridCol w="3284225"/>
              </a:tblGrid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lemon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ribbon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button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jacket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0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kitchen</a:t>
                      </a:r>
                      <a:endParaRPr b="0" sz="70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pocket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packet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ticket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rocket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40" name="Google Shape;440;p19"/>
          <p:cNvSpPr txBox="1"/>
          <p:nvPr/>
        </p:nvSpPr>
        <p:spPr>
          <a:xfrm>
            <a:off x="764088" y="200416"/>
            <a:ext cx="236879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Time 1.7</a:t>
            </a:r>
            <a:endParaRPr/>
          </a:p>
        </p:txBody>
      </p:sp>
      <p:sp>
        <p:nvSpPr>
          <p:cNvPr id="441" name="Google Shape;441;p19"/>
          <p:cNvSpPr txBox="1"/>
          <p:nvPr/>
        </p:nvSpPr>
        <p:spPr>
          <a:xfrm>
            <a:off x="1251114" y="3039192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442" name="Google Shape;442;p19"/>
          <p:cNvSpPr txBox="1"/>
          <p:nvPr/>
        </p:nvSpPr>
        <p:spPr>
          <a:xfrm>
            <a:off x="503516" y="1493520"/>
            <a:ext cx="2597186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 . .  .</a:t>
            </a:r>
            <a:endParaRPr/>
          </a:p>
        </p:txBody>
      </p:sp>
      <p:sp>
        <p:nvSpPr>
          <p:cNvPr id="443" name="Google Shape;443;p19"/>
          <p:cNvSpPr txBox="1"/>
          <p:nvPr/>
        </p:nvSpPr>
        <p:spPr>
          <a:xfrm>
            <a:off x="4531609" y="3195270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444" name="Google Shape;444;p19"/>
          <p:cNvSpPr txBox="1"/>
          <p:nvPr/>
        </p:nvSpPr>
        <p:spPr>
          <a:xfrm>
            <a:off x="4391767" y="1247701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445" name="Google Shape;445;p19"/>
          <p:cNvSpPr txBox="1"/>
          <p:nvPr/>
        </p:nvSpPr>
        <p:spPr>
          <a:xfrm>
            <a:off x="3660158" y="1452831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46" name="Google Shape;446;p19"/>
          <p:cNvSpPr txBox="1"/>
          <p:nvPr/>
        </p:nvSpPr>
        <p:spPr>
          <a:xfrm>
            <a:off x="5549918" y="1422351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47" name="Google Shape;447;p19"/>
          <p:cNvSpPr txBox="1"/>
          <p:nvPr/>
        </p:nvSpPr>
        <p:spPr>
          <a:xfrm>
            <a:off x="503516" y="3241265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48" name="Google Shape;448;p19"/>
          <p:cNvSpPr txBox="1"/>
          <p:nvPr/>
        </p:nvSpPr>
        <p:spPr>
          <a:xfrm>
            <a:off x="2334278" y="3220671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49" name="Google Shape;449;p19"/>
          <p:cNvSpPr txBox="1"/>
          <p:nvPr/>
        </p:nvSpPr>
        <p:spPr>
          <a:xfrm>
            <a:off x="3736076" y="3400400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50" name="Google Shape;450;p19"/>
          <p:cNvSpPr txBox="1"/>
          <p:nvPr/>
        </p:nvSpPr>
        <p:spPr>
          <a:xfrm>
            <a:off x="5549918" y="3380097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51" name="Google Shape;451;p19"/>
          <p:cNvSpPr txBox="1"/>
          <p:nvPr/>
        </p:nvSpPr>
        <p:spPr>
          <a:xfrm>
            <a:off x="1361443" y="6741677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452" name="Google Shape;452;p19"/>
          <p:cNvSpPr txBox="1"/>
          <p:nvPr/>
        </p:nvSpPr>
        <p:spPr>
          <a:xfrm>
            <a:off x="4424174" y="6726575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453" name="Google Shape;453;p19"/>
          <p:cNvSpPr txBox="1"/>
          <p:nvPr/>
        </p:nvSpPr>
        <p:spPr>
          <a:xfrm>
            <a:off x="4594003" y="4985277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454" name="Google Shape;454;p19"/>
          <p:cNvSpPr txBox="1"/>
          <p:nvPr/>
        </p:nvSpPr>
        <p:spPr>
          <a:xfrm>
            <a:off x="1396088" y="4938435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455" name="Google Shape;455;p19"/>
          <p:cNvSpPr txBox="1"/>
          <p:nvPr/>
        </p:nvSpPr>
        <p:spPr>
          <a:xfrm>
            <a:off x="1320382" y="8544231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456" name="Google Shape;456;p19"/>
          <p:cNvSpPr txBox="1"/>
          <p:nvPr/>
        </p:nvSpPr>
        <p:spPr>
          <a:xfrm>
            <a:off x="3785002" y="5180512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57" name="Google Shape;457;p19"/>
          <p:cNvSpPr txBox="1"/>
          <p:nvPr/>
        </p:nvSpPr>
        <p:spPr>
          <a:xfrm>
            <a:off x="5598844" y="5160209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58" name="Google Shape;458;p19"/>
          <p:cNvSpPr txBox="1"/>
          <p:nvPr/>
        </p:nvSpPr>
        <p:spPr>
          <a:xfrm>
            <a:off x="3683910" y="6933752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59" name="Google Shape;459;p19"/>
          <p:cNvSpPr txBox="1"/>
          <p:nvPr/>
        </p:nvSpPr>
        <p:spPr>
          <a:xfrm>
            <a:off x="5497752" y="6913449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60" name="Google Shape;460;p19"/>
          <p:cNvSpPr txBox="1"/>
          <p:nvPr/>
        </p:nvSpPr>
        <p:spPr>
          <a:xfrm>
            <a:off x="520436" y="6916610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61" name="Google Shape;461;p19"/>
          <p:cNvSpPr txBox="1"/>
          <p:nvPr/>
        </p:nvSpPr>
        <p:spPr>
          <a:xfrm>
            <a:off x="2334278" y="6896307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62" name="Google Shape;462;p19"/>
          <p:cNvSpPr txBox="1"/>
          <p:nvPr/>
        </p:nvSpPr>
        <p:spPr>
          <a:xfrm>
            <a:off x="448504" y="8739467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63" name="Google Shape;463;p19"/>
          <p:cNvSpPr txBox="1"/>
          <p:nvPr/>
        </p:nvSpPr>
        <p:spPr>
          <a:xfrm>
            <a:off x="2334278" y="8726399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64" name="Google Shape;464;p19"/>
          <p:cNvSpPr txBox="1"/>
          <p:nvPr/>
        </p:nvSpPr>
        <p:spPr>
          <a:xfrm>
            <a:off x="652391" y="5159521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65" name="Google Shape;465;p19"/>
          <p:cNvSpPr txBox="1"/>
          <p:nvPr/>
        </p:nvSpPr>
        <p:spPr>
          <a:xfrm>
            <a:off x="2466233" y="5139218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466" name="Google Shape;466;p19"/>
          <p:cNvSpPr txBox="1"/>
          <p:nvPr/>
        </p:nvSpPr>
        <p:spPr>
          <a:xfrm>
            <a:off x="344065" y="5168865"/>
            <a:ext cx="417102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7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Google Shape;96;p2"/>
          <p:cNvGraphicFramePr/>
          <p:nvPr/>
        </p:nvGraphicFramePr>
        <p:xfrm>
          <a:off x="366386" y="83924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{CE9EA289-3621-4682-A15E-D90BF047B164}</a:tableStyleId>
              </a:tblPr>
              <a:tblGrid>
                <a:gridCol w="3062625"/>
                <a:gridCol w="3062625"/>
              </a:tblGrid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on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an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and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pin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got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dog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sit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tip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97" name="Google Shape;97;p2"/>
          <p:cNvSpPr txBox="1"/>
          <p:nvPr/>
        </p:nvSpPr>
        <p:spPr>
          <a:xfrm>
            <a:off x="764088" y="162838"/>
            <a:ext cx="236879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Time 1.2</a:t>
            </a:r>
            <a:endParaRPr/>
          </a:p>
        </p:txBody>
      </p:sp>
      <p:sp>
        <p:nvSpPr>
          <p:cNvPr id="98" name="Google Shape;98;p2"/>
          <p:cNvSpPr txBox="1"/>
          <p:nvPr/>
        </p:nvSpPr>
        <p:spPr>
          <a:xfrm>
            <a:off x="1415323" y="1515649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99" name="Google Shape;99;p2"/>
          <p:cNvSpPr txBox="1"/>
          <p:nvPr/>
        </p:nvSpPr>
        <p:spPr>
          <a:xfrm>
            <a:off x="1090716" y="5011495"/>
            <a:ext cx="171553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.  .</a:t>
            </a:r>
            <a:endParaRPr/>
          </a:p>
        </p:txBody>
      </p:sp>
      <p:sp>
        <p:nvSpPr>
          <p:cNvPr id="100" name="Google Shape;100;p2"/>
          <p:cNvSpPr txBox="1"/>
          <p:nvPr/>
        </p:nvSpPr>
        <p:spPr>
          <a:xfrm>
            <a:off x="4174206" y="5074827"/>
            <a:ext cx="150714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. . .</a:t>
            </a:r>
            <a:endParaRPr/>
          </a:p>
        </p:txBody>
      </p:sp>
      <p:sp>
        <p:nvSpPr>
          <p:cNvPr id="101" name="Google Shape;101;p2"/>
          <p:cNvSpPr txBox="1"/>
          <p:nvPr/>
        </p:nvSpPr>
        <p:spPr>
          <a:xfrm>
            <a:off x="1090716" y="6928981"/>
            <a:ext cx="171553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.  .</a:t>
            </a:r>
            <a:endParaRPr/>
          </a:p>
        </p:txBody>
      </p:sp>
      <p:sp>
        <p:nvSpPr>
          <p:cNvPr id="102" name="Google Shape;102;p2"/>
          <p:cNvSpPr txBox="1"/>
          <p:nvPr/>
        </p:nvSpPr>
        <p:spPr>
          <a:xfrm>
            <a:off x="4070011" y="6928981"/>
            <a:ext cx="171553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.  .</a:t>
            </a:r>
            <a:endParaRPr/>
          </a:p>
        </p:txBody>
      </p:sp>
      <p:sp>
        <p:nvSpPr>
          <p:cNvPr id="103" name="Google Shape;103;p2"/>
          <p:cNvSpPr txBox="1"/>
          <p:nvPr/>
        </p:nvSpPr>
        <p:spPr>
          <a:xfrm>
            <a:off x="1299106" y="8673052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04" name="Google Shape;104;p2"/>
          <p:cNvSpPr txBox="1"/>
          <p:nvPr/>
        </p:nvSpPr>
        <p:spPr>
          <a:xfrm>
            <a:off x="4278401" y="8673052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05" name="Google Shape;105;p2"/>
          <p:cNvSpPr txBox="1"/>
          <p:nvPr/>
        </p:nvSpPr>
        <p:spPr>
          <a:xfrm>
            <a:off x="4586496" y="1515305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106" name="Google Shape;106;p2"/>
          <p:cNvSpPr txBox="1"/>
          <p:nvPr/>
        </p:nvSpPr>
        <p:spPr>
          <a:xfrm>
            <a:off x="1415323" y="3253959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107" name="Google Shape;107;p2"/>
          <p:cNvSpPr txBox="1"/>
          <p:nvPr/>
        </p:nvSpPr>
        <p:spPr>
          <a:xfrm>
            <a:off x="4498813" y="3295066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" name="Google Shape;112;p3"/>
          <p:cNvGraphicFramePr/>
          <p:nvPr/>
        </p:nvGraphicFramePr>
        <p:xfrm>
          <a:off x="366386" y="83924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{CE9EA289-3621-4682-A15E-D90BF047B164}</a:tableStyleId>
              </a:tblPr>
              <a:tblGrid>
                <a:gridCol w="3062625"/>
                <a:gridCol w="3062625"/>
              </a:tblGrid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pan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gap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dig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top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ip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op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sop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gip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pog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113" name="Google Shape;113;p3"/>
          <p:cNvSpPr txBox="1"/>
          <p:nvPr/>
        </p:nvSpPr>
        <p:spPr>
          <a:xfrm>
            <a:off x="764088" y="162838"/>
            <a:ext cx="236879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Time 1.2</a:t>
            </a:r>
            <a:endParaRPr/>
          </a:p>
        </p:txBody>
      </p:sp>
      <p:sp>
        <p:nvSpPr>
          <p:cNvPr id="114" name="Google Shape;114;p3"/>
          <p:cNvSpPr txBox="1"/>
          <p:nvPr/>
        </p:nvSpPr>
        <p:spPr>
          <a:xfrm>
            <a:off x="1266081" y="1591889"/>
            <a:ext cx="150714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 .</a:t>
            </a:r>
            <a:endParaRPr/>
          </a:p>
        </p:txBody>
      </p:sp>
      <p:sp>
        <p:nvSpPr>
          <p:cNvPr id="115" name="Google Shape;115;p3"/>
          <p:cNvSpPr txBox="1"/>
          <p:nvPr/>
        </p:nvSpPr>
        <p:spPr>
          <a:xfrm>
            <a:off x="4172119" y="1591889"/>
            <a:ext cx="171553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.  .</a:t>
            </a:r>
            <a:endParaRPr/>
          </a:p>
        </p:txBody>
      </p:sp>
      <p:sp>
        <p:nvSpPr>
          <p:cNvPr id="116" name="Google Shape;116;p3"/>
          <p:cNvSpPr txBox="1"/>
          <p:nvPr/>
        </p:nvSpPr>
        <p:spPr>
          <a:xfrm>
            <a:off x="1266081" y="3358059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17" name="Google Shape;117;p3"/>
          <p:cNvSpPr txBox="1"/>
          <p:nvPr/>
        </p:nvSpPr>
        <p:spPr>
          <a:xfrm>
            <a:off x="4322431" y="3358058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18" name="Google Shape;118;p3"/>
          <p:cNvSpPr txBox="1"/>
          <p:nvPr/>
        </p:nvSpPr>
        <p:spPr>
          <a:xfrm>
            <a:off x="1090716" y="6890399"/>
            <a:ext cx="150714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. .</a:t>
            </a:r>
            <a:endParaRPr/>
          </a:p>
        </p:txBody>
      </p:sp>
      <p:sp>
        <p:nvSpPr>
          <p:cNvPr id="119" name="Google Shape;119;p3"/>
          <p:cNvSpPr txBox="1"/>
          <p:nvPr/>
        </p:nvSpPr>
        <p:spPr>
          <a:xfrm>
            <a:off x="4322431" y="6978081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20" name="Google Shape;120;p3"/>
          <p:cNvSpPr txBox="1"/>
          <p:nvPr/>
        </p:nvSpPr>
        <p:spPr>
          <a:xfrm>
            <a:off x="1161886" y="8705671"/>
            <a:ext cx="150714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 .</a:t>
            </a:r>
            <a:endParaRPr/>
          </a:p>
        </p:txBody>
      </p:sp>
      <p:sp>
        <p:nvSpPr>
          <p:cNvPr id="121" name="Google Shape;121;p3"/>
          <p:cNvSpPr txBox="1"/>
          <p:nvPr/>
        </p:nvSpPr>
        <p:spPr>
          <a:xfrm>
            <a:off x="1415324" y="5173331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122" name="Google Shape;122;p3"/>
          <p:cNvSpPr txBox="1"/>
          <p:nvPr/>
        </p:nvSpPr>
        <p:spPr>
          <a:xfrm>
            <a:off x="4542843" y="5124227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" name="Google Shape;127;p4"/>
          <p:cNvGraphicFramePr/>
          <p:nvPr/>
        </p:nvGraphicFramePr>
        <p:xfrm>
          <a:off x="366386" y="83924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{CE9EA289-3621-4682-A15E-D90BF047B164}</a:tableStyleId>
              </a:tblPr>
              <a:tblGrid>
                <a:gridCol w="3062625"/>
                <a:gridCol w="3062625"/>
              </a:tblGrid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bin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cat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cot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can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kit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mud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cup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bad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back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28" name="Google Shape;128;p4"/>
          <p:cNvSpPr txBox="1"/>
          <p:nvPr/>
        </p:nvSpPr>
        <p:spPr>
          <a:xfrm>
            <a:off x="764088" y="162838"/>
            <a:ext cx="236879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Time 1.3</a:t>
            </a:r>
            <a:endParaRPr/>
          </a:p>
        </p:txBody>
      </p:sp>
      <p:sp>
        <p:nvSpPr>
          <p:cNvPr id="129" name="Google Shape;129;p4"/>
          <p:cNvSpPr txBox="1"/>
          <p:nvPr/>
        </p:nvSpPr>
        <p:spPr>
          <a:xfrm>
            <a:off x="1266081" y="1591889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30" name="Google Shape;130;p4"/>
          <p:cNvSpPr txBox="1"/>
          <p:nvPr/>
        </p:nvSpPr>
        <p:spPr>
          <a:xfrm>
            <a:off x="4322431" y="1548047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31" name="Google Shape;131;p4"/>
          <p:cNvSpPr txBox="1"/>
          <p:nvPr/>
        </p:nvSpPr>
        <p:spPr>
          <a:xfrm>
            <a:off x="1266081" y="3358059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32" name="Google Shape;132;p4"/>
          <p:cNvSpPr txBox="1"/>
          <p:nvPr/>
        </p:nvSpPr>
        <p:spPr>
          <a:xfrm>
            <a:off x="4322431" y="3358058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33" name="Google Shape;133;p4"/>
          <p:cNvSpPr txBox="1"/>
          <p:nvPr/>
        </p:nvSpPr>
        <p:spPr>
          <a:xfrm>
            <a:off x="1486481" y="6890399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134" name="Google Shape;134;p4"/>
          <p:cNvSpPr txBox="1"/>
          <p:nvPr/>
        </p:nvSpPr>
        <p:spPr>
          <a:xfrm>
            <a:off x="4331955" y="6890399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35" name="Google Shape;135;p4"/>
          <p:cNvSpPr txBox="1"/>
          <p:nvPr/>
        </p:nvSpPr>
        <p:spPr>
          <a:xfrm>
            <a:off x="1057676" y="8673052"/>
            <a:ext cx="171553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.  .</a:t>
            </a:r>
            <a:endParaRPr/>
          </a:p>
        </p:txBody>
      </p:sp>
      <p:sp>
        <p:nvSpPr>
          <p:cNvPr id="136" name="Google Shape;136;p4"/>
          <p:cNvSpPr txBox="1"/>
          <p:nvPr/>
        </p:nvSpPr>
        <p:spPr>
          <a:xfrm>
            <a:off x="1266067" y="5075127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37" name="Google Shape;137;p4"/>
          <p:cNvSpPr txBox="1"/>
          <p:nvPr/>
        </p:nvSpPr>
        <p:spPr>
          <a:xfrm>
            <a:off x="4223612" y="5124228"/>
            <a:ext cx="150714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. .</a:t>
            </a:r>
            <a:endParaRPr/>
          </a:p>
        </p:txBody>
      </p:sp>
      <p:sp>
        <p:nvSpPr>
          <p:cNvPr id="138" name="Google Shape;138;p4"/>
          <p:cNvSpPr txBox="1"/>
          <p:nvPr/>
        </p:nvSpPr>
        <p:spPr>
          <a:xfrm>
            <a:off x="4030911" y="8596460"/>
            <a:ext cx="1066318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.</a:t>
            </a:r>
            <a:endParaRPr/>
          </a:p>
        </p:txBody>
      </p:sp>
      <p:sp>
        <p:nvSpPr>
          <p:cNvPr id="139" name="Google Shape;139;p4"/>
          <p:cNvSpPr txBox="1"/>
          <p:nvPr/>
        </p:nvSpPr>
        <p:spPr>
          <a:xfrm>
            <a:off x="5011811" y="8403673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" name="Google Shape;144;p5"/>
          <p:cNvGraphicFramePr/>
          <p:nvPr/>
        </p:nvGraphicFramePr>
        <p:xfrm>
          <a:off x="366386" y="83924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{CE9EA289-3621-4682-A15E-D90BF047B164}</a:tableStyleId>
              </a:tblPr>
              <a:tblGrid>
                <a:gridCol w="3062625"/>
                <a:gridCol w="3062625"/>
              </a:tblGrid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kick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lock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tog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bon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pim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bup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145" name="Google Shape;145;p5"/>
          <p:cNvSpPr txBox="1"/>
          <p:nvPr/>
        </p:nvSpPr>
        <p:spPr>
          <a:xfrm>
            <a:off x="764088" y="162838"/>
            <a:ext cx="236879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Time 1.3</a:t>
            </a:r>
            <a:endParaRPr/>
          </a:p>
        </p:txBody>
      </p:sp>
      <p:sp>
        <p:nvSpPr>
          <p:cNvPr id="146" name="Google Shape;146;p5"/>
          <p:cNvSpPr txBox="1"/>
          <p:nvPr/>
        </p:nvSpPr>
        <p:spPr>
          <a:xfrm>
            <a:off x="1030113" y="1552482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147" name="Google Shape;147;p5"/>
          <p:cNvSpPr txBox="1"/>
          <p:nvPr/>
        </p:nvSpPr>
        <p:spPr>
          <a:xfrm>
            <a:off x="4030911" y="1550215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148" name="Google Shape;148;p5"/>
          <p:cNvSpPr txBox="1"/>
          <p:nvPr/>
        </p:nvSpPr>
        <p:spPr>
          <a:xfrm>
            <a:off x="1266081" y="3358059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49" name="Google Shape;149;p5"/>
          <p:cNvSpPr txBox="1"/>
          <p:nvPr/>
        </p:nvSpPr>
        <p:spPr>
          <a:xfrm>
            <a:off x="4322431" y="3358058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50" name="Google Shape;150;p5"/>
          <p:cNvSpPr txBox="1"/>
          <p:nvPr/>
        </p:nvSpPr>
        <p:spPr>
          <a:xfrm>
            <a:off x="1266067" y="5075127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51" name="Google Shape;151;p5"/>
          <p:cNvSpPr txBox="1"/>
          <p:nvPr/>
        </p:nvSpPr>
        <p:spPr>
          <a:xfrm>
            <a:off x="4322430" y="5124228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52" name="Google Shape;152;p5"/>
          <p:cNvSpPr txBox="1"/>
          <p:nvPr/>
        </p:nvSpPr>
        <p:spPr>
          <a:xfrm>
            <a:off x="1826651" y="1347553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153" name="Google Shape;153;p5"/>
          <p:cNvSpPr txBox="1"/>
          <p:nvPr/>
        </p:nvSpPr>
        <p:spPr>
          <a:xfrm>
            <a:off x="4813691" y="1347553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" name="Google Shape;158;p6"/>
          <p:cNvGraphicFramePr/>
          <p:nvPr/>
        </p:nvGraphicFramePr>
        <p:xfrm>
          <a:off x="366386" y="83924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{CE9EA289-3621-4682-A15E-D90BF047B164}</a:tableStyleId>
              </a:tblPr>
              <a:tblGrid>
                <a:gridCol w="3062625"/>
                <a:gridCol w="3062625"/>
              </a:tblGrid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met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set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fan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fun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fat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lip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log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let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had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hit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59" name="Google Shape;159;p6"/>
          <p:cNvSpPr txBox="1"/>
          <p:nvPr/>
        </p:nvSpPr>
        <p:spPr>
          <a:xfrm>
            <a:off x="764088" y="162838"/>
            <a:ext cx="236879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Time 1.4</a:t>
            </a:r>
            <a:endParaRPr/>
          </a:p>
        </p:txBody>
      </p:sp>
      <p:sp>
        <p:nvSpPr>
          <p:cNvPr id="160" name="Google Shape;160;p6"/>
          <p:cNvSpPr txBox="1"/>
          <p:nvPr/>
        </p:nvSpPr>
        <p:spPr>
          <a:xfrm>
            <a:off x="1266081" y="1591889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61" name="Google Shape;161;p6"/>
          <p:cNvSpPr txBox="1"/>
          <p:nvPr/>
        </p:nvSpPr>
        <p:spPr>
          <a:xfrm>
            <a:off x="4322431" y="1548047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62" name="Google Shape;162;p6"/>
          <p:cNvSpPr txBox="1"/>
          <p:nvPr/>
        </p:nvSpPr>
        <p:spPr>
          <a:xfrm>
            <a:off x="1266081" y="3358059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63" name="Google Shape;163;p6"/>
          <p:cNvSpPr txBox="1"/>
          <p:nvPr/>
        </p:nvSpPr>
        <p:spPr>
          <a:xfrm>
            <a:off x="4322431" y="3358058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64" name="Google Shape;164;p6"/>
          <p:cNvSpPr txBox="1"/>
          <p:nvPr/>
        </p:nvSpPr>
        <p:spPr>
          <a:xfrm>
            <a:off x="1160804" y="6906882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65" name="Google Shape;165;p6"/>
          <p:cNvSpPr txBox="1"/>
          <p:nvPr/>
        </p:nvSpPr>
        <p:spPr>
          <a:xfrm>
            <a:off x="4331955" y="6890399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66" name="Google Shape;166;p6"/>
          <p:cNvSpPr txBox="1"/>
          <p:nvPr/>
        </p:nvSpPr>
        <p:spPr>
          <a:xfrm>
            <a:off x="1057676" y="8673052"/>
            <a:ext cx="171553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.  .</a:t>
            </a:r>
            <a:endParaRPr/>
          </a:p>
        </p:txBody>
      </p:sp>
      <p:sp>
        <p:nvSpPr>
          <p:cNvPr id="167" name="Google Shape;167;p6"/>
          <p:cNvSpPr txBox="1"/>
          <p:nvPr/>
        </p:nvSpPr>
        <p:spPr>
          <a:xfrm>
            <a:off x="1266067" y="5075127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68" name="Google Shape;168;p6"/>
          <p:cNvSpPr txBox="1"/>
          <p:nvPr/>
        </p:nvSpPr>
        <p:spPr>
          <a:xfrm>
            <a:off x="4426625" y="5075126"/>
            <a:ext cx="109036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 .</a:t>
            </a:r>
            <a:endParaRPr/>
          </a:p>
        </p:txBody>
      </p:sp>
      <p:sp>
        <p:nvSpPr>
          <p:cNvPr id="169" name="Google Shape;169;p6"/>
          <p:cNvSpPr txBox="1"/>
          <p:nvPr/>
        </p:nvSpPr>
        <p:spPr>
          <a:xfrm>
            <a:off x="4331954" y="8624293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" name="Google Shape;174;p7"/>
          <p:cNvGraphicFramePr/>
          <p:nvPr/>
        </p:nvGraphicFramePr>
        <p:xfrm>
          <a:off x="366386" y="83924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{CE9EA289-3621-4682-A15E-D90BF047B164}</a:tableStyleId>
              </a:tblPr>
              <a:tblGrid>
                <a:gridCol w="3062625"/>
                <a:gridCol w="3062625"/>
              </a:tblGrid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hen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ship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shop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fish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sack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gof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shup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hib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fot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gock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175" name="Google Shape;175;p7"/>
          <p:cNvSpPr txBox="1"/>
          <p:nvPr/>
        </p:nvSpPr>
        <p:spPr>
          <a:xfrm>
            <a:off x="764088" y="162838"/>
            <a:ext cx="236879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Time 1.4</a:t>
            </a:r>
            <a:endParaRPr/>
          </a:p>
        </p:txBody>
      </p:sp>
      <p:sp>
        <p:nvSpPr>
          <p:cNvPr id="176" name="Google Shape;176;p7"/>
          <p:cNvSpPr txBox="1"/>
          <p:nvPr/>
        </p:nvSpPr>
        <p:spPr>
          <a:xfrm>
            <a:off x="1266081" y="1591889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77" name="Google Shape;177;p7"/>
          <p:cNvSpPr txBox="1"/>
          <p:nvPr/>
        </p:nvSpPr>
        <p:spPr>
          <a:xfrm>
            <a:off x="4971805" y="1526248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178" name="Google Shape;178;p7"/>
          <p:cNvSpPr txBox="1"/>
          <p:nvPr/>
        </p:nvSpPr>
        <p:spPr>
          <a:xfrm>
            <a:off x="1962142" y="3318746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179" name="Google Shape;179;p7"/>
          <p:cNvSpPr txBox="1"/>
          <p:nvPr/>
        </p:nvSpPr>
        <p:spPr>
          <a:xfrm>
            <a:off x="4111541" y="3335676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180" name="Google Shape;180;p7"/>
          <p:cNvSpPr txBox="1"/>
          <p:nvPr/>
        </p:nvSpPr>
        <p:spPr>
          <a:xfrm>
            <a:off x="1975145" y="6890399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181" name="Google Shape;181;p7"/>
          <p:cNvSpPr txBox="1"/>
          <p:nvPr/>
        </p:nvSpPr>
        <p:spPr>
          <a:xfrm>
            <a:off x="4331955" y="6890399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82" name="Google Shape;182;p7"/>
          <p:cNvSpPr txBox="1"/>
          <p:nvPr/>
        </p:nvSpPr>
        <p:spPr>
          <a:xfrm>
            <a:off x="1266064" y="8705671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83" name="Google Shape;183;p7"/>
          <p:cNvSpPr txBox="1"/>
          <p:nvPr/>
        </p:nvSpPr>
        <p:spPr>
          <a:xfrm>
            <a:off x="1033630" y="5066153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184" name="Google Shape;184;p7"/>
          <p:cNvSpPr txBox="1"/>
          <p:nvPr/>
        </p:nvSpPr>
        <p:spPr>
          <a:xfrm>
            <a:off x="4322429" y="5145104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85" name="Google Shape;185;p7"/>
          <p:cNvSpPr txBox="1"/>
          <p:nvPr/>
        </p:nvSpPr>
        <p:spPr>
          <a:xfrm>
            <a:off x="4102017" y="8656570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186" name="Google Shape;186;p7"/>
          <p:cNvSpPr txBox="1"/>
          <p:nvPr/>
        </p:nvSpPr>
        <p:spPr>
          <a:xfrm>
            <a:off x="4051691" y="1347553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187" name="Google Shape;187;p7"/>
          <p:cNvSpPr txBox="1"/>
          <p:nvPr/>
        </p:nvSpPr>
        <p:spPr>
          <a:xfrm>
            <a:off x="4966091" y="8434153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188" name="Google Shape;188;p7"/>
          <p:cNvSpPr txBox="1"/>
          <p:nvPr/>
        </p:nvSpPr>
        <p:spPr>
          <a:xfrm>
            <a:off x="870355" y="6704596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189" name="Google Shape;189;p7"/>
          <p:cNvSpPr txBox="1"/>
          <p:nvPr/>
        </p:nvSpPr>
        <p:spPr>
          <a:xfrm>
            <a:off x="1891557" y="4856047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190" name="Google Shape;190;p7"/>
          <p:cNvSpPr txBox="1"/>
          <p:nvPr/>
        </p:nvSpPr>
        <p:spPr>
          <a:xfrm>
            <a:off x="4848373" y="3142080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191" name="Google Shape;191;p7"/>
          <p:cNvSpPr txBox="1"/>
          <p:nvPr/>
        </p:nvSpPr>
        <p:spPr>
          <a:xfrm>
            <a:off x="910198" y="3118915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6" name="Google Shape;196;p8"/>
          <p:cNvGraphicFramePr/>
          <p:nvPr/>
        </p:nvGraphicFramePr>
        <p:xfrm>
          <a:off x="366386" y="83924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{CE9EA289-3621-4682-A15E-D90BF047B164}</a:tableStyleId>
              </a:tblPr>
              <a:tblGrid>
                <a:gridCol w="3062625"/>
                <a:gridCol w="3062625"/>
              </a:tblGrid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red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run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jog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jet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jam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vet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yap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yes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yum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97" name="Google Shape;197;p8"/>
          <p:cNvSpPr txBox="1"/>
          <p:nvPr/>
        </p:nvSpPr>
        <p:spPr>
          <a:xfrm>
            <a:off x="764088" y="162838"/>
            <a:ext cx="236879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Time 1.5</a:t>
            </a:r>
            <a:endParaRPr/>
          </a:p>
        </p:txBody>
      </p:sp>
      <p:sp>
        <p:nvSpPr>
          <p:cNvPr id="198" name="Google Shape;198;p8"/>
          <p:cNvSpPr txBox="1"/>
          <p:nvPr/>
        </p:nvSpPr>
        <p:spPr>
          <a:xfrm>
            <a:off x="1266081" y="1591889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199" name="Google Shape;199;p8"/>
          <p:cNvSpPr txBox="1"/>
          <p:nvPr/>
        </p:nvSpPr>
        <p:spPr>
          <a:xfrm>
            <a:off x="4322429" y="1553717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200" name="Google Shape;200;p8"/>
          <p:cNvSpPr txBox="1"/>
          <p:nvPr/>
        </p:nvSpPr>
        <p:spPr>
          <a:xfrm>
            <a:off x="1254042" y="3335676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201" name="Google Shape;201;p8"/>
          <p:cNvSpPr txBox="1"/>
          <p:nvPr/>
        </p:nvSpPr>
        <p:spPr>
          <a:xfrm>
            <a:off x="4322428" y="3378933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202" name="Google Shape;202;p8"/>
          <p:cNvSpPr txBox="1"/>
          <p:nvPr/>
        </p:nvSpPr>
        <p:spPr>
          <a:xfrm>
            <a:off x="1254040" y="6890398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203" name="Google Shape;203;p8"/>
          <p:cNvSpPr txBox="1"/>
          <p:nvPr/>
        </p:nvSpPr>
        <p:spPr>
          <a:xfrm>
            <a:off x="4331955" y="6890399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204" name="Google Shape;204;p8"/>
          <p:cNvSpPr txBox="1"/>
          <p:nvPr/>
        </p:nvSpPr>
        <p:spPr>
          <a:xfrm>
            <a:off x="1266064" y="8705671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205" name="Google Shape;205;p8"/>
          <p:cNvSpPr txBox="1"/>
          <p:nvPr/>
        </p:nvSpPr>
        <p:spPr>
          <a:xfrm>
            <a:off x="1254041" y="5121279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206" name="Google Shape;206;p8"/>
          <p:cNvSpPr txBox="1"/>
          <p:nvPr/>
        </p:nvSpPr>
        <p:spPr>
          <a:xfrm>
            <a:off x="4322429" y="5145104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207" name="Google Shape;207;p8"/>
          <p:cNvSpPr txBox="1"/>
          <p:nvPr/>
        </p:nvSpPr>
        <p:spPr>
          <a:xfrm>
            <a:off x="4227277" y="8656570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2" name="Google Shape;212;p9"/>
          <p:cNvGraphicFramePr/>
          <p:nvPr/>
        </p:nvGraphicFramePr>
        <p:xfrm>
          <a:off x="366386" y="83924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{CE9EA289-3621-4682-A15E-D90BF047B164}</a:tableStyleId>
              </a:tblPr>
              <a:tblGrid>
                <a:gridCol w="3062625"/>
                <a:gridCol w="3062625"/>
              </a:tblGrid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web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solidFill>
                            <a:srgbClr val="000000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win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wish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wet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sock</a:t>
                      </a:r>
                      <a:endParaRPr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yosh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vib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hesh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  <a:tr h="17762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shib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GB" sz="7200" u="none" cap="none" strike="noStrike"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rof</a:t>
                      </a:r>
                      <a:endParaRPr b="0" sz="7200" u="none" cap="none" strike="noStrike"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sp>
        <p:nvSpPr>
          <p:cNvPr id="213" name="Google Shape;213;p9"/>
          <p:cNvSpPr txBox="1"/>
          <p:nvPr/>
        </p:nvSpPr>
        <p:spPr>
          <a:xfrm>
            <a:off x="764088" y="162838"/>
            <a:ext cx="236879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 Time 1.5</a:t>
            </a:r>
            <a:endParaRPr/>
          </a:p>
        </p:txBody>
      </p:sp>
      <p:sp>
        <p:nvSpPr>
          <p:cNvPr id="214" name="Google Shape;214;p9"/>
          <p:cNvSpPr txBox="1"/>
          <p:nvPr/>
        </p:nvSpPr>
        <p:spPr>
          <a:xfrm>
            <a:off x="1266081" y="1591889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215" name="Google Shape;215;p9"/>
          <p:cNvSpPr txBox="1"/>
          <p:nvPr/>
        </p:nvSpPr>
        <p:spPr>
          <a:xfrm>
            <a:off x="4322429" y="1553717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216" name="Google Shape;216;p9"/>
          <p:cNvSpPr txBox="1"/>
          <p:nvPr/>
        </p:nvSpPr>
        <p:spPr>
          <a:xfrm>
            <a:off x="1078693" y="3358060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217" name="Google Shape;217;p9"/>
          <p:cNvSpPr txBox="1"/>
          <p:nvPr/>
        </p:nvSpPr>
        <p:spPr>
          <a:xfrm>
            <a:off x="4322428" y="3378933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218" name="Google Shape;218;p9"/>
          <p:cNvSpPr txBox="1"/>
          <p:nvPr/>
        </p:nvSpPr>
        <p:spPr>
          <a:xfrm>
            <a:off x="1254040" y="6890398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219" name="Google Shape;219;p9"/>
          <p:cNvSpPr txBox="1"/>
          <p:nvPr/>
        </p:nvSpPr>
        <p:spPr>
          <a:xfrm>
            <a:off x="4102014" y="6890397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220" name="Google Shape;220;p9"/>
          <p:cNvSpPr txBox="1"/>
          <p:nvPr/>
        </p:nvSpPr>
        <p:spPr>
          <a:xfrm>
            <a:off x="1960345" y="8656569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221" name="Google Shape;221;p9"/>
          <p:cNvSpPr txBox="1"/>
          <p:nvPr/>
        </p:nvSpPr>
        <p:spPr>
          <a:xfrm>
            <a:off x="1045667" y="5079463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222" name="Google Shape;222;p9"/>
          <p:cNvSpPr txBox="1"/>
          <p:nvPr/>
        </p:nvSpPr>
        <p:spPr>
          <a:xfrm>
            <a:off x="4102013" y="5145106"/>
            <a:ext cx="857927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</a:t>
            </a:r>
            <a:endParaRPr/>
          </a:p>
        </p:txBody>
      </p:sp>
      <p:sp>
        <p:nvSpPr>
          <p:cNvPr id="223" name="Google Shape;223;p9"/>
          <p:cNvSpPr txBox="1"/>
          <p:nvPr/>
        </p:nvSpPr>
        <p:spPr>
          <a:xfrm>
            <a:off x="4227277" y="8656570"/>
            <a:ext cx="129875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. .</a:t>
            </a:r>
            <a:endParaRPr/>
          </a:p>
        </p:txBody>
      </p:sp>
      <p:sp>
        <p:nvSpPr>
          <p:cNvPr id="224" name="Google Shape;224;p9"/>
          <p:cNvSpPr txBox="1"/>
          <p:nvPr/>
        </p:nvSpPr>
        <p:spPr>
          <a:xfrm>
            <a:off x="922235" y="8466593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25" name="Google Shape;225;p9"/>
          <p:cNvSpPr txBox="1"/>
          <p:nvPr/>
        </p:nvSpPr>
        <p:spPr>
          <a:xfrm>
            <a:off x="4966091" y="6696793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26" name="Google Shape;226;p9"/>
          <p:cNvSpPr txBox="1"/>
          <p:nvPr/>
        </p:nvSpPr>
        <p:spPr>
          <a:xfrm>
            <a:off x="1836913" y="4886981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27" name="Google Shape;227;p9"/>
          <p:cNvSpPr txBox="1"/>
          <p:nvPr/>
        </p:nvSpPr>
        <p:spPr>
          <a:xfrm>
            <a:off x="1836913" y="3120810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  <p:sp>
        <p:nvSpPr>
          <p:cNvPr id="228" name="Google Shape;228;p9"/>
          <p:cNvSpPr txBox="1"/>
          <p:nvPr/>
        </p:nvSpPr>
        <p:spPr>
          <a:xfrm>
            <a:off x="4919581" y="4951502"/>
            <a:ext cx="110479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2020-10-14T14:55:46Z</dcterms:created>
  <dc:creator>S MARSH</dc:creator>
</cp:coreProperties>
</file>